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1" r:id="rId3"/>
    <p:sldId id="257" r:id="rId4"/>
    <p:sldId id="263" r:id="rId5"/>
    <p:sldId id="258" r:id="rId6"/>
    <p:sldId id="264" r:id="rId7"/>
    <p:sldId id="259" r:id="rId8"/>
    <p:sldId id="265" r:id="rId9"/>
    <p:sldId id="260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C8D02D-BB8B-4F90-A06E-9B15C53E44F7}" v="7" dt="2023-05-31T06:12:35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3" autoAdjust="0"/>
    <p:restoredTop sz="86385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BC8D02D-BB8B-4F90-A06E-9B15C53E44F7}"/>
    <pc:docChg chg="modSld">
      <pc:chgData name="Narelle Wheaton" userId="6e1b2b30-480e-4f91-806b-6735d5b9e446" providerId="ADAL" clId="{9BC8D02D-BB8B-4F90-A06E-9B15C53E44F7}" dt="2023-05-31T06:12:48.315" v="7" actId="403"/>
      <pc:docMkLst>
        <pc:docMk/>
      </pc:docMkLst>
      <pc:sldChg chg="modSp mod">
        <pc:chgData name="Narelle Wheaton" userId="6e1b2b30-480e-4f91-806b-6735d5b9e446" providerId="ADAL" clId="{9BC8D02D-BB8B-4F90-A06E-9B15C53E44F7}" dt="2023-05-31T06:12:48.315" v="7" actId="403"/>
        <pc:sldMkLst>
          <pc:docMk/>
          <pc:sldMk cId="0" sldId="256"/>
        </pc:sldMkLst>
        <pc:spChg chg="mod">
          <ac:chgData name="Narelle Wheaton" userId="6e1b2b30-480e-4f91-806b-6735d5b9e446" providerId="ADAL" clId="{9BC8D02D-BB8B-4F90-A06E-9B15C53E44F7}" dt="2023-05-31T06:12:48.315" v="7" actId="403"/>
          <ac:spMkLst>
            <pc:docMk/>
            <pc:sldMk cId="0" sldId="256"/>
            <ac:spMk id="4101" creationId="{ECB3B6C2-17E4-4012-82BE-37DF7FD4DE3D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57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57"/>
            <ac:spMk id="6149" creationId="{F39A6C9E-976A-4E1E-A9C2-454AD6FFB74D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58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58"/>
            <ac:spMk id="8197" creationId="{7D32F419-8AF3-41D6-88C6-9BE62D520E50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59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59"/>
            <ac:spMk id="10245" creationId="{F2E52297-1CFB-473F-972B-7EFD05E001EF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60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60"/>
            <ac:spMk id="12293" creationId="{2A078767-767E-4E4B-8612-59F81475EF72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61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61"/>
            <ac:spMk id="14339" creationId="{B2B32145-87FA-454E-94F7-770F34CF1501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62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62"/>
            <ac:spMk id="1026" creationId="{4EA15D8E-4A61-4754-B2EF-1EEBCEB7D9AC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63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63"/>
            <ac:spMk id="17410" creationId="{229D5082-7F77-4868-AE17-2D11C307CDE5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64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64"/>
            <ac:spMk id="18434" creationId="{37C6627A-F2B2-4044-8B3E-B0C0FBF739F6}"/>
          </ac:spMkLst>
        </pc:spChg>
      </pc:sldChg>
      <pc:sldChg chg="modSp">
        <pc:chgData name="Narelle Wheaton" userId="6e1b2b30-480e-4f91-806b-6735d5b9e446" providerId="ADAL" clId="{9BC8D02D-BB8B-4F90-A06E-9B15C53E44F7}" dt="2023-05-31T06:12:35.770" v="6" actId="207"/>
        <pc:sldMkLst>
          <pc:docMk/>
          <pc:sldMk cId="0" sldId="265"/>
        </pc:sldMkLst>
        <pc:spChg chg="mod">
          <ac:chgData name="Narelle Wheaton" userId="6e1b2b30-480e-4f91-806b-6735d5b9e446" providerId="ADAL" clId="{9BC8D02D-BB8B-4F90-A06E-9B15C53E44F7}" dt="2023-05-31T06:12:35.770" v="6" actId="207"/>
          <ac:spMkLst>
            <pc:docMk/>
            <pc:sldMk cId="0" sldId="265"/>
            <ac:spMk id="19458" creationId="{78172393-599D-416A-8C1C-492016863460}"/>
          </ac:spMkLst>
        </pc:spChg>
      </pc:sldChg>
    </pc:docChg>
  </pc:docChgLst>
  <pc:docChgLst>
    <pc:chgData name="Narelle Wheaton" userId="6e1b2b30-480e-4f91-806b-6735d5b9e446" providerId="ADAL" clId="{CFCC16C9-60C0-4379-B1ED-867221FED04B}"/>
    <pc:docChg chg="modSld">
      <pc:chgData name="Narelle Wheaton" userId="6e1b2b30-480e-4f91-806b-6735d5b9e446" providerId="ADAL" clId="{CFCC16C9-60C0-4379-B1ED-867221FED04B}" dt="2023-03-02T07:05:02.110" v="19" actId="1076"/>
      <pc:docMkLst>
        <pc:docMk/>
      </pc:docMkLst>
      <pc:sldChg chg="modSp">
        <pc:chgData name="Narelle Wheaton" userId="6e1b2b30-480e-4f91-806b-6735d5b9e446" providerId="ADAL" clId="{CFCC16C9-60C0-4379-B1ED-867221FED04B}" dt="2023-03-02T06:41:59.446" v="8" actId="1076"/>
        <pc:sldMkLst>
          <pc:docMk/>
          <pc:sldMk cId="0" sldId="256"/>
        </pc:sldMkLst>
        <pc:spChg chg="mod">
          <ac:chgData name="Narelle Wheaton" userId="6e1b2b30-480e-4f91-806b-6735d5b9e446" providerId="ADAL" clId="{CFCC16C9-60C0-4379-B1ED-867221FED04B}" dt="2023-03-02T06:41:59.446" v="8" actId="1076"/>
          <ac:spMkLst>
            <pc:docMk/>
            <pc:sldMk cId="0" sldId="256"/>
            <ac:spMk id="4101" creationId="{ECB3B6C2-17E4-4012-82BE-37DF7FD4DE3D}"/>
          </ac:spMkLst>
        </pc:spChg>
      </pc:sldChg>
      <pc:sldChg chg="modSp">
        <pc:chgData name="Narelle Wheaton" userId="6e1b2b30-480e-4f91-806b-6735d5b9e446" providerId="ADAL" clId="{CFCC16C9-60C0-4379-B1ED-867221FED04B}" dt="2023-03-02T06:42:18.432" v="10" actId="1076"/>
        <pc:sldMkLst>
          <pc:docMk/>
          <pc:sldMk cId="0" sldId="257"/>
        </pc:sldMkLst>
        <pc:spChg chg="mod">
          <ac:chgData name="Narelle Wheaton" userId="6e1b2b30-480e-4f91-806b-6735d5b9e446" providerId="ADAL" clId="{CFCC16C9-60C0-4379-B1ED-867221FED04B}" dt="2023-03-02T06:42:18.432" v="10" actId="1076"/>
          <ac:spMkLst>
            <pc:docMk/>
            <pc:sldMk cId="0" sldId="257"/>
            <ac:spMk id="6149" creationId="{F39A6C9E-976A-4E1E-A9C2-454AD6FFB74D}"/>
          </ac:spMkLst>
        </pc:spChg>
      </pc:sldChg>
      <pc:sldChg chg="modSp">
        <pc:chgData name="Narelle Wheaton" userId="6e1b2b30-480e-4f91-806b-6735d5b9e446" providerId="ADAL" clId="{CFCC16C9-60C0-4379-B1ED-867221FED04B}" dt="2023-03-02T06:42:46.487" v="12" actId="1076"/>
        <pc:sldMkLst>
          <pc:docMk/>
          <pc:sldMk cId="0" sldId="258"/>
        </pc:sldMkLst>
        <pc:spChg chg="mod">
          <ac:chgData name="Narelle Wheaton" userId="6e1b2b30-480e-4f91-806b-6735d5b9e446" providerId="ADAL" clId="{CFCC16C9-60C0-4379-B1ED-867221FED04B}" dt="2023-03-02T06:42:46.487" v="12" actId="1076"/>
          <ac:spMkLst>
            <pc:docMk/>
            <pc:sldMk cId="0" sldId="258"/>
            <ac:spMk id="8197" creationId="{7D32F419-8AF3-41D6-88C6-9BE62D520E50}"/>
          </ac:spMkLst>
        </pc:spChg>
      </pc:sldChg>
      <pc:sldChg chg="modSp">
        <pc:chgData name="Narelle Wheaton" userId="6e1b2b30-480e-4f91-806b-6735d5b9e446" providerId="ADAL" clId="{CFCC16C9-60C0-4379-B1ED-867221FED04B}" dt="2023-03-02T07:04:27.888" v="14" actId="1076"/>
        <pc:sldMkLst>
          <pc:docMk/>
          <pc:sldMk cId="0" sldId="259"/>
        </pc:sldMkLst>
        <pc:spChg chg="mod">
          <ac:chgData name="Narelle Wheaton" userId="6e1b2b30-480e-4f91-806b-6735d5b9e446" providerId="ADAL" clId="{CFCC16C9-60C0-4379-B1ED-867221FED04B}" dt="2023-03-02T07:04:27.888" v="14" actId="1076"/>
          <ac:spMkLst>
            <pc:docMk/>
            <pc:sldMk cId="0" sldId="259"/>
            <ac:spMk id="10245" creationId="{F2E52297-1CFB-473F-972B-7EFD05E001EF}"/>
          </ac:spMkLst>
        </pc:spChg>
      </pc:sldChg>
      <pc:sldChg chg="modSp">
        <pc:chgData name="Narelle Wheaton" userId="6e1b2b30-480e-4f91-806b-6735d5b9e446" providerId="ADAL" clId="{CFCC16C9-60C0-4379-B1ED-867221FED04B}" dt="2023-03-02T07:04:52.799" v="17" actId="1076"/>
        <pc:sldMkLst>
          <pc:docMk/>
          <pc:sldMk cId="0" sldId="260"/>
        </pc:sldMkLst>
        <pc:spChg chg="mod">
          <ac:chgData name="Narelle Wheaton" userId="6e1b2b30-480e-4f91-806b-6735d5b9e446" providerId="ADAL" clId="{CFCC16C9-60C0-4379-B1ED-867221FED04B}" dt="2023-03-02T07:04:52.799" v="17" actId="1076"/>
          <ac:spMkLst>
            <pc:docMk/>
            <pc:sldMk cId="0" sldId="260"/>
            <ac:spMk id="12293" creationId="{2A078767-767E-4E4B-8612-59F81475EF72}"/>
          </ac:spMkLst>
        </pc:spChg>
      </pc:sldChg>
      <pc:sldChg chg="modSp mod">
        <pc:chgData name="Narelle Wheaton" userId="6e1b2b30-480e-4f91-806b-6735d5b9e446" providerId="ADAL" clId="{CFCC16C9-60C0-4379-B1ED-867221FED04B}" dt="2023-03-02T06:42:09.005" v="9" actId="1076"/>
        <pc:sldMkLst>
          <pc:docMk/>
          <pc:sldMk cId="0" sldId="261"/>
        </pc:sldMkLst>
        <pc:spChg chg="mod">
          <ac:chgData name="Narelle Wheaton" userId="6e1b2b30-480e-4f91-806b-6735d5b9e446" providerId="ADAL" clId="{CFCC16C9-60C0-4379-B1ED-867221FED04B}" dt="2023-03-02T06:42:09.005" v="9" actId="1076"/>
          <ac:spMkLst>
            <pc:docMk/>
            <pc:sldMk cId="0" sldId="261"/>
            <ac:spMk id="14339" creationId="{B2B32145-87FA-454E-94F7-770F34CF1501}"/>
          </ac:spMkLst>
        </pc:spChg>
      </pc:sldChg>
      <pc:sldChg chg="modSp mod">
        <pc:chgData name="Narelle Wheaton" userId="6e1b2b30-480e-4f91-806b-6735d5b9e446" providerId="ADAL" clId="{CFCC16C9-60C0-4379-B1ED-867221FED04B}" dt="2023-03-02T07:05:02.110" v="19" actId="1076"/>
        <pc:sldMkLst>
          <pc:docMk/>
          <pc:sldMk cId="0" sldId="262"/>
        </pc:sldMkLst>
        <pc:spChg chg="mod">
          <ac:chgData name="Narelle Wheaton" userId="6e1b2b30-480e-4f91-806b-6735d5b9e446" providerId="ADAL" clId="{CFCC16C9-60C0-4379-B1ED-867221FED04B}" dt="2023-03-02T07:05:02.110" v="19" actId="1076"/>
          <ac:spMkLst>
            <pc:docMk/>
            <pc:sldMk cId="0" sldId="262"/>
            <ac:spMk id="1026" creationId="{4EA15D8E-4A61-4754-B2EF-1EEBCEB7D9AC}"/>
          </ac:spMkLst>
        </pc:spChg>
      </pc:sldChg>
      <pc:sldChg chg="modSp mod">
        <pc:chgData name="Narelle Wheaton" userId="6e1b2b30-480e-4f91-806b-6735d5b9e446" providerId="ADAL" clId="{CFCC16C9-60C0-4379-B1ED-867221FED04B}" dt="2023-03-02T06:42:29.339" v="11" actId="1076"/>
        <pc:sldMkLst>
          <pc:docMk/>
          <pc:sldMk cId="0" sldId="263"/>
        </pc:sldMkLst>
        <pc:spChg chg="mod">
          <ac:chgData name="Narelle Wheaton" userId="6e1b2b30-480e-4f91-806b-6735d5b9e446" providerId="ADAL" clId="{CFCC16C9-60C0-4379-B1ED-867221FED04B}" dt="2023-03-02T06:42:29.339" v="11" actId="1076"/>
          <ac:spMkLst>
            <pc:docMk/>
            <pc:sldMk cId="0" sldId="263"/>
            <ac:spMk id="17410" creationId="{229D5082-7F77-4868-AE17-2D11C307CDE5}"/>
          </ac:spMkLst>
        </pc:spChg>
      </pc:sldChg>
      <pc:sldChg chg="modSp mod">
        <pc:chgData name="Narelle Wheaton" userId="6e1b2b30-480e-4f91-806b-6735d5b9e446" providerId="ADAL" clId="{CFCC16C9-60C0-4379-B1ED-867221FED04B}" dt="2023-03-02T06:42:54.725" v="13" actId="1076"/>
        <pc:sldMkLst>
          <pc:docMk/>
          <pc:sldMk cId="0" sldId="264"/>
        </pc:sldMkLst>
        <pc:spChg chg="mod">
          <ac:chgData name="Narelle Wheaton" userId="6e1b2b30-480e-4f91-806b-6735d5b9e446" providerId="ADAL" clId="{CFCC16C9-60C0-4379-B1ED-867221FED04B}" dt="2023-03-02T06:42:54.725" v="13" actId="1076"/>
          <ac:spMkLst>
            <pc:docMk/>
            <pc:sldMk cId="0" sldId="264"/>
            <ac:spMk id="18434" creationId="{37C6627A-F2B2-4044-8B3E-B0C0FBF739F6}"/>
          </ac:spMkLst>
        </pc:spChg>
      </pc:sldChg>
      <pc:sldChg chg="modSp mod">
        <pc:chgData name="Narelle Wheaton" userId="6e1b2b30-480e-4f91-806b-6735d5b9e446" providerId="ADAL" clId="{CFCC16C9-60C0-4379-B1ED-867221FED04B}" dt="2023-03-02T07:04:38.348" v="15" actId="1076"/>
        <pc:sldMkLst>
          <pc:docMk/>
          <pc:sldMk cId="0" sldId="265"/>
        </pc:sldMkLst>
        <pc:spChg chg="mod">
          <ac:chgData name="Narelle Wheaton" userId="6e1b2b30-480e-4f91-806b-6735d5b9e446" providerId="ADAL" clId="{CFCC16C9-60C0-4379-B1ED-867221FED04B}" dt="2023-03-02T07:04:38.348" v="15" actId="1076"/>
          <ac:spMkLst>
            <pc:docMk/>
            <pc:sldMk cId="0" sldId="265"/>
            <ac:spMk id="19458" creationId="{78172393-599D-416A-8C1C-492016863460}"/>
          </ac:spMkLst>
        </pc:spChg>
      </pc:sldChg>
    </pc:docChg>
  </pc:docChgLst>
  <pc:docChgLst>
    <pc:chgData name="Narelle Wheaton" userId="6e1b2b30-480e-4f91-806b-6735d5b9e446" providerId="ADAL" clId="{1B1B6007-03C1-4F85-8A55-1F58681AD300}"/>
    <pc:docChg chg="custSel modSld modMainMaster">
      <pc:chgData name="Narelle Wheaton" userId="6e1b2b30-480e-4f91-806b-6735d5b9e446" providerId="ADAL" clId="{1B1B6007-03C1-4F85-8A55-1F58681AD300}" dt="2022-03-22T06:00:37.083" v="119" actId="1076"/>
      <pc:docMkLst>
        <pc:docMk/>
      </pc:docMkLst>
      <pc:sldChg chg="addSp delSp modSp">
        <pc:chgData name="Narelle Wheaton" userId="6e1b2b30-480e-4f91-806b-6735d5b9e446" providerId="ADAL" clId="{1B1B6007-03C1-4F85-8A55-1F58681AD300}" dt="2022-03-22T05:56:27.413" v="11" actId="1076"/>
        <pc:sldMkLst>
          <pc:docMk/>
          <pc:sldMk cId="0" sldId="256"/>
        </pc:sldMkLst>
        <pc:spChg chg="add del mod">
          <ac:chgData name="Narelle Wheaton" userId="6e1b2b30-480e-4f91-806b-6735d5b9e446" providerId="ADAL" clId="{1B1B6007-03C1-4F85-8A55-1F58681AD300}" dt="2022-03-22T05:56:10.410" v="4" actId="478"/>
          <ac:spMkLst>
            <pc:docMk/>
            <pc:sldMk cId="0" sldId="256"/>
            <ac:spMk id="2" creationId="{CAED10F9-5958-4F9B-9587-802617ABB338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6"/>
            <ac:spMk id="4098" creationId="{9D78798D-AF11-4DFC-99EF-168EECAE7BD7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6"/>
            <ac:spMk id="4099" creationId="{B6F62C71-1FAA-42B9-A26A-1FAF6AC55CE5}"/>
          </ac:spMkLst>
        </pc:spChg>
        <pc:spChg chg="del mod">
          <ac:chgData name="Narelle Wheaton" userId="6e1b2b30-480e-4f91-806b-6735d5b9e446" providerId="ADAL" clId="{1B1B6007-03C1-4F85-8A55-1F58681AD300}" dt="2022-03-22T05:56:06.973" v="3" actId="478"/>
          <ac:spMkLst>
            <pc:docMk/>
            <pc:sldMk cId="0" sldId="256"/>
            <ac:spMk id="4100" creationId="{225FEE3F-771B-4AEB-8F4B-D8BC9D49999A}"/>
          </ac:spMkLst>
        </pc:spChg>
        <pc:spChg chg="mod">
          <ac:chgData name="Narelle Wheaton" userId="6e1b2b30-480e-4f91-806b-6735d5b9e446" providerId="ADAL" clId="{1B1B6007-03C1-4F85-8A55-1F58681AD300}" dt="2022-03-22T05:56:27.413" v="11" actId="1076"/>
          <ac:spMkLst>
            <pc:docMk/>
            <pc:sldMk cId="0" sldId="256"/>
            <ac:spMk id="4101" creationId="{ECB3B6C2-17E4-4012-82BE-37DF7FD4DE3D}"/>
          </ac:spMkLst>
        </pc:spChg>
      </pc:sldChg>
      <pc:sldChg chg="addSp delSp modSp">
        <pc:chgData name="Narelle Wheaton" userId="6e1b2b30-480e-4f91-806b-6735d5b9e446" providerId="ADAL" clId="{1B1B6007-03C1-4F85-8A55-1F58681AD300}" dt="2022-03-22T05:57:22.656" v="38" actId="404"/>
        <pc:sldMkLst>
          <pc:docMk/>
          <pc:sldMk cId="0" sldId="257"/>
        </pc:sldMkLst>
        <pc:spChg chg="add del mod">
          <ac:chgData name="Narelle Wheaton" userId="6e1b2b30-480e-4f91-806b-6735d5b9e446" providerId="ADAL" clId="{1B1B6007-03C1-4F85-8A55-1F58681AD300}" dt="2022-03-22T05:56:46.518" v="18" actId="478"/>
          <ac:spMkLst>
            <pc:docMk/>
            <pc:sldMk cId="0" sldId="257"/>
            <ac:spMk id="2" creationId="{421CF69E-D10C-4856-99A0-17BE56324D99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7"/>
            <ac:spMk id="6146" creationId="{67DE57EE-DB9D-4A8C-A49C-39738DB53317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7"/>
            <ac:spMk id="6147" creationId="{E3CEF125-6202-47EA-A96B-24FD50A98BA7}"/>
          </ac:spMkLst>
        </pc:spChg>
        <pc:spChg chg="del mod">
          <ac:chgData name="Narelle Wheaton" userId="6e1b2b30-480e-4f91-806b-6735d5b9e446" providerId="ADAL" clId="{1B1B6007-03C1-4F85-8A55-1F58681AD300}" dt="2022-03-22T05:56:42.439" v="17" actId="478"/>
          <ac:spMkLst>
            <pc:docMk/>
            <pc:sldMk cId="0" sldId="257"/>
            <ac:spMk id="6148" creationId="{E6E76CC3-D78A-4CFE-8550-3B6F8E4D21D6}"/>
          </ac:spMkLst>
        </pc:spChg>
        <pc:spChg chg="mod">
          <ac:chgData name="Narelle Wheaton" userId="6e1b2b30-480e-4f91-806b-6735d5b9e446" providerId="ADAL" clId="{1B1B6007-03C1-4F85-8A55-1F58681AD300}" dt="2022-03-22T05:57:22.656" v="38" actId="404"/>
          <ac:spMkLst>
            <pc:docMk/>
            <pc:sldMk cId="0" sldId="257"/>
            <ac:spMk id="6149" creationId="{F39A6C9E-976A-4E1E-A9C2-454AD6FFB74D}"/>
          </ac:spMkLst>
        </pc:spChg>
      </pc:sldChg>
      <pc:sldChg chg="addSp delSp modSp">
        <pc:chgData name="Narelle Wheaton" userId="6e1b2b30-480e-4f91-806b-6735d5b9e446" providerId="ADAL" clId="{1B1B6007-03C1-4F85-8A55-1F58681AD300}" dt="2022-03-22T05:58:42.275" v="66" actId="404"/>
        <pc:sldMkLst>
          <pc:docMk/>
          <pc:sldMk cId="0" sldId="258"/>
        </pc:sldMkLst>
        <pc:spChg chg="add del mod">
          <ac:chgData name="Narelle Wheaton" userId="6e1b2b30-480e-4f91-806b-6735d5b9e446" providerId="ADAL" clId="{1B1B6007-03C1-4F85-8A55-1F58681AD300}" dt="2022-03-22T05:57:56.358" v="45" actId="478"/>
          <ac:spMkLst>
            <pc:docMk/>
            <pc:sldMk cId="0" sldId="258"/>
            <ac:spMk id="2" creationId="{FA701A0C-620D-4AAC-9E50-2286BA8C0C1F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8"/>
            <ac:spMk id="8194" creationId="{DF856FC2-ACFD-493A-BE9E-8C095F190AC2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8"/>
            <ac:spMk id="8195" creationId="{BCFCD28C-C240-4A9D-9D50-8404E9D9E5A9}"/>
          </ac:spMkLst>
        </pc:spChg>
        <pc:spChg chg="del mod">
          <ac:chgData name="Narelle Wheaton" userId="6e1b2b30-480e-4f91-806b-6735d5b9e446" providerId="ADAL" clId="{1B1B6007-03C1-4F85-8A55-1F58681AD300}" dt="2022-03-22T05:57:53.296" v="44" actId="478"/>
          <ac:spMkLst>
            <pc:docMk/>
            <pc:sldMk cId="0" sldId="258"/>
            <ac:spMk id="8196" creationId="{E7BCB4CD-06F9-4921-87A3-C5F2D47186DF}"/>
          </ac:spMkLst>
        </pc:spChg>
        <pc:spChg chg="mod">
          <ac:chgData name="Narelle Wheaton" userId="6e1b2b30-480e-4f91-806b-6735d5b9e446" providerId="ADAL" clId="{1B1B6007-03C1-4F85-8A55-1F58681AD300}" dt="2022-03-22T05:58:42.275" v="66" actId="404"/>
          <ac:spMkLst>
            <pc:docMk/>
            <pc:sldMk cId="0" sldId="258"/>
            <ac:spMk id="8197" creationId="{7D32F419-8AF3-41D6-88C6-9BE62D520E50}"/>
          </ac:spMkLst>
        </pc:spChg>
      </pc:sldChg>
      <pc:sldChg chg="addSp delSp modSp">
        <pc:chgData name="Narelle Wheaton" userId="6e1b2b30-480e-4f91-806b-6735d5b9e446" providerId="ADAL" clId="{1B1B6007-03C1-4F85-8A55-1F58681AD300}" dt="2022-03-22T05:59:37.972" v="94" actId="1076"/>
        <pc:sldMkLst>
          <pc:docMk/>
          <pc:sldMk cId="0" sldId="259"/>
        </pc:sldMkLst>
        <pc:spChg chg="add del mod">
          <ac:chgData name="Narelle Wheaton" userId="6e1b2b30-480e-4f91-806b-6735d5b9e446" providerId="ADAL" clId="{1B1B6007-03C1-4F85-8A55-1F58681AD300}" dt="2022-03-22T05:59:02.894" v="73" actId="478"/>
          <ac:spMkLst>
            <pc:docMk/>
            <pc:sldMk cId="0" sldId="259"/>
            <ac:spMk id="2" creationId="{833035A0-E2CC-479E-B224-BCBEACF7407A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9"/>
            <ac:spMk id="10242" creationId="{7E2254F7-0C35-4EC7-81B8-643FFA19ACEA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59"/>
            <ac:spMk id="10243" creationId="{5AB64751-CDFD-4197-A59E-E52590924151}"/>
          </ac:spMkLst>
        </pc:spChg>
        <pc:spChg chg="del mod">
          <ac:chgData name="Narelle Wheaton" userId="6e1b2b30-480e-4f91-806b-6735d5b9e446" providerId="ADAL" clId="{1B1B6007-03C1-4F85-8A55-1F58681AD300}" dt="2022-03-22T05:58:59.912" v="72" actId="478"/>
          <ac:spMkLst>
            <pc:docMk/>
            <pc:sldMk cId="0" sldId="259"/>
            <ac:spMk id="10244" creationId="{EF9C24D6-5349-4BEC-A3E3-A0DC12E667AB}"/>
          </ac:spMkLst>
        </pc:spChg>
        <pc:spChg chg="mod">
          <ac:chgData name="Narelle Wheaton" userId="6e1b2b30-480e-4f91-806b-6735d5b9e446" providerId="ADAL" clId="{1B1B6007-03C1-4F85-8A55-1F58681AD300}" dt="2022-03-22T05:59:37.972" v="94" actId="1076"/>
          <ac:spMkLst>
            <pc:docMk/>
            <pc:sldMk cId="0" sldId="259"/>
            <ac:spMk id="10245" creationId="{F2E52297-1CFB-473F-972B-7EFD05E001EF}"/>
          </ac:spMkLst>
        </pc:spChg>
      </pc:sldChg>
      <pc:sldChg chg="addSp delSp modSp">
        <pc:chgData name="Narelle Wheaton" userId="6e1b2b30-480e-4f91-806b-6735d5b9e446" providerId="ADAL" clId="{1B1B6007-03C1-4F85-8A55-1F58681AD300}" dt="2022-03-22T06:00:37.083" v="119" actId="1076"/>
        <pc:sldMkLst>
          <pc:docMk/>
          <pc:sldMk cId="0" sldId="260"/>
        </pc:sldMkLst>
        <pc:spChg chg="mod">
          <ac:chgData name="Narelle Wheaton" userId="6e1b2b30-480e-4f91-806b-6735d5b9e446" providerId="ADAL" clId="{1B1B6007-03C1-4F85-8A55-1F58681AD300}" dt="2022-03-22T06:00:37.083" v="119" actId="1076"/>
          <ac:spMkLst>
            <pc:docMk/>
            <pc:sldMk cId="0" sldId="260"/>
            <ac:spMk id="2" creationId="{C3C28D4A-0A8E-48F6-BB53-875461CB38B9}"/>
          </ac:spMkLst>
        </pc:spChg>
        <pc:spChg chg="add del mod">
          <ac:chgData name="Narelle Wheaton" userId="6e1b2b30-480e-4f91-806b-6735d5b9e446" providerId="ADAL" clId="{1B1B6007-03C1-4F85-8A55-1F58681AD300}" dt="2022-03-22T06:00:02.551" v="101" actId="478"/>
          <ac:spMkLst>
            <pc:docMk/>
            <pc:sldMk cId="0" sldId="260"/>
            <ac:spMk id="3" creationId="{031CB0F0-A9E7-418B-98D1-0F764A0ACE4B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k cId="0" sldId="260"/>
            <ac:spMk id="12291" creationId="{0964778E-EB85-4B28-A116-9EB049330D7F}"/>
          </ac:spMkLst>
        </pc:spChg>
        <pc:spChg chg="del mod">
          <ac:chgData name="Narelle Wheaton" userId="6e1b2b30-480e-4f91-806b-6735d5b9e446" providerId="ADAL" clId="{1B1B6007-03C1-4F85-8A55-1F58681AD300}" dt="2022-03-22T05:59:59.894" v="100" actId="478"/>
          <ac:spMkLst>
            <pc:docMk/>
            <pc:sldMk cId="0" sldId="260"/>
            <ac:spMk id="12292" creationId="{77E0C7AB-80F7-4C78-8A94-CA34C4689559}"/>
          </ac:spMkLst>
        </pc:spChg>
        <pc:spChg chg="mod">
          <ac:chgData name="Narelle Wheaton" userId="6e1b2b30-480e-4f91-806b-6735d5b9e446" providerId="ADAL" clId="{1B1B6007-03C1-4F85-8A55-1F58681AD300}" dt="2022-03-22T06:00:33.328" v="118" actId="20577"/>
          <ac:spMkLst>
            <pc:docMk/>
            <pc:sldMk cId="0" sldId="260"/>
            <ac:spMk id="12293" creationId="{2A078767-767E-4E4B-8612-59F81475EF72}"/>
          </ac:spMkLst>
        </pc:spChg>
      </pc:sldChg>
      <pc:sldChg chg="modSp">
        <pc:chgData name="Narelle Wheaton" userId="6e1b2b30-480e-4f91-806b-6735d5b9e446" providerId="ADAL" clId="{1B1B6007-03C1-4F85-8A55-1F58681AD300}" dt="2022-03-22T05:56:38.981" v="16" actId="1076"/>
        <pc:sldMkLst>
          <pc:docMk/>
          <pc:sldMk cId="0" sldId="261"/>
        </pc:sldMkLst>
        <pc:spChg chg="mod">
          <ac:chgData name="Narelle Wheaton" userId="6e1b2b30-480e-4f91-806b-6735d5b9e446" providerId="ADAL" clId="{1B1B6007-03C1-4F85-8A55-1F58681AD300}" dt="2022-03-22T05:56:38.981" v="16" actId="1076"/>
          <ac:spMkLst>
            <pc:docMk/>
            <pc:sldMk cId="0" sldId="261"/>
            <ac:spMk id="14339" creationId="{B2B32145-87FA-454E-94F7-770F34CF1501}"/>
          </ac:spMkLst>
        </pc:spChg>
      </pc:sldChg>
      <pc:sldChg chg="modSp">
        <pc:chgData name="Narelle Wheaton" userId="6e1b2b30-480e-4f91-806b-6735d5b9e446" providerId="ADAL" clId="{1B1B6007-03C1-4F85-8A55-1F58681AD300}" dt="2022-03-22T05:55:55.776" v="2" actId="122"/>
        <pc:sldMkLst>
          <pc:docMk/>
          <pc:sldMk cId="0" sldId="262"/>
        </pc:sldMkLst>
        <pc:spChg chg="mod">
          <ac:chgData name="Narelle Wheaton" userId="6e1b2b30-480e-4f91-806b-6735d5b9e446" providerId="ADAL" clId="{1B1B6007-03C1-4F85-8A55-1F58681AD300}" dt="2022-03-22T05:55:55.776" v="2" actId="122"/>
          <ac:spMkLst>
            <pc:docMk/>
            <pc:sldMk cId="0" sldId="262"/>
            <ac:spMk id="1026" creationId="{4EA15D8E-4A61-4754-B2EF-1EEBCEB7D9AC}"/>
          </ac:spMkLst>
        </pc:spChg>
      </pc:sldChg>
      <pc:sldChg chg="modSp">
        <pc:chgData name="Narelle Wheaton" userId="6e1b2b30-480e-4f91-806b-6735d5b9e446" providerId="ADAL" clId="{1B1B6007-03C1-4F85-8A55-1F58681AD300}" dt="2022-03-22T05:57:48.663" v="43" actId="1076"/>
        <pc:sldMkLst>
          <pc:docMk/>
          <pc:sldMk cId="0" sldId="263"/>
        </pc:sldMkLst>
        <pc:spChg chg="mod">
          <ac:chgData name="Narelle Wheaton" userId="6e1b2b30-480e-4f91-806b-6735d5b9e446" providerId="ADAL" clId="{1B1B6007-03C1-4F85-8A55-1F58681AD300}" dt="2022-03-22T05:57:48.663" v="43" actId="1076"/>
          <ac:spMkLst>
            <pc:docMk/>
            <pc:sldMk cId="0" sldId="263"/>
            <ac:spMk id="17410" creationId="{229D5082-7F77-4868-AE17-2D11C307CDE5}"/>
          </ac:spMkLst>
        </pc:spChg>
      </pc:sldChg>
      <pc:sldChg chg="modSp">
        <pc:chgData name="Narelle Wheaton" userId="6e1b2b30-480e-4f91-806b-6735d5b9e446" providerId="ADAL" clId="{1B1B6007-03C1-4F85-8A55-1F58681AD300}" dt="2022-03-22T05:58:55.989" v="71" actId="1076"/>
        <pc:sldMkLst>
          <pc:docMk/>
          <pc:sldMk cId="0" sldId="264"/>
        </pc:sldMkLst>
        <pc:spChg chg="mod">
          <ac:chgData name="Narelle Wheaton" userId="6e1b2b30-480e-4f91-806b-6735d5b9e446" providerId="ADAL" clId="{1B1B6007-03C1-4F85-8A55-1F58681AD300}" dt="2022-03-22T05:58:55.989" v="71" actId="1076"/>
          <ac:spMkLst>
            <pc:docMk/>
            <pc:sldMk cId="0" sldId="264"/>
            <ac:spMk id="18434" creationId="{37C6627A-F2B2-4044-8B3E-B0C0FBF739F6}"/>
          </ac:spMkLst>
        </pc:spChg>
      </pc:sldChg>
      <pc:sldChg chg="modSp">
        <pc:chgData name="Narelle Wheaton" userId="6e1b2b30-480e-4f91-806b-6735d5b9e446" providerId="ADAL" clId="{1B1B6007-03C1-4F85-8A55-1F58681AD300}" dt="2022-03-22T05:59:53.345" v="99" actId="1076"/>
        <pc:sldMkLst>
          <pc:docMk/>
          <pc:sldMk cId="0" sldId="265"/>
        </pc:sldMkLst>
        <pc:spChg chg="mod">
          <ac:chgData name="Narelle Wheaton" userId="6e1b2b30-480e-4f91-806b-6735d5b9e446" providerId="ADAL" clId="{1B1B6007-03C1-4F85-8A55-1F58681AD300}" dt="2022-03-22T05:59:53.345" v="99" actId="1076"/>
          <ac:spMkLst>
            <pc:docMk/>
            <pc:sldMk cId="0" sldId="265"/>
            <ac:spMk id="19458" creationId="{78172393-599D-416A-8C1C-492016863460}"/>
          </ac:spMkLst>
        </pc:spChg>
      </pc:sldChg>
      <pc:sldMasterChg chg="modSp modSldLayout">
        <pc:chgData name="Narelle Wheaton" userId="6e1b2b30-480e-4f91-806b-6735d5b9e446" providerId="ADAL" clId="{1B1B6007-03C1-4F85-8A55-1F58681AD300}" dt="2022-03-22T05:55:36.903" v="0"/>
        <pc:sldMasterMkLst>
          <pc:docMk/>
          <pc:sldMasterMk cId="2769358678" sldId="2147483673"/>
        </pc:sldMasterMkLst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asterMk cId="2769358678" sldId="2147483673"/>
            <ac:spMk id="2" creationId="{00000000-0000-0000-0000-000000000000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asterMk cId="2769358678" sldId="2147483673"/>
            <ac:spMk id="3" creationId="{00000000-0000-0000-0000-000000000000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asterMk cId="2769358678" sldId="2147483673"/>
            <ac:spMk id="4" creationId="{00000000-0000-0000-0000-000000000000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asterMk cId="2769358678" sldId="2147483673"/>
            <ac:spMk id="5" creationId="{00000000-0000-0000-0000-000000000000}"/>
          </ac:spMkLst>
        </pc:spChg>
        <pc:spChg chg="mod">
          <ac:chgData name="Narelle Wheaton" userId="6e1b2b30-480e-4f91-806b-6735d5b9e446" providerId="ADAL" clId="{1B1B6007-03C1-4F85-8A55-1F58681AD300}" dt="2022-03-22T05:55:36.903" v="0"/>
          <ac:spMkLst>
            <pc:docMk/>
            <pc:sldMasterMk cId="2769358678" sldId="2147483673"/>
            <ac:spMk id="6" creationId="{00000000-0000-0000-0000-000000000000}"/>
          </ac:spMkLst>
        </pc:sp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2481619123" sldId="2147483674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2481619123" sldId="2147483674"/>
              <ac:spMk id="2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2481619123" sldId="2147483674"/>
              <ac:spMk id="3" creationId="{00000000-0000-0000-0000-000000000000}"/>
            </ac:spMkLst>
          </pc:spChg>
        </pc:sldLayout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3055159169" sldId="2147483676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055159169" sldId="2147483676"/>
              <ac:spMk id="2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055159169" sldId="2147483676"/>
              <ac:spMk id="3" creationId="{00000000-0000-0000-0000-000000000000}"/>
            </ac:spMkLst>
          </pc:spChg>
        </pc:sldLayout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2859521280" sldId="2147483677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2859521280" sldId="2147483677"/>
              <ac:spMk id="3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2859521280" sldId="2147483677"/>
              <ac:spMk id="4" creationId="{00000000-0000-0000-0000-000000000000}"/>
            </ac:spMkLst>
          </pc:spChg>
        </pc:sldLayout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3523835207" sldId="2147483678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523835207" sldId="2147483678"/>
              <ac:spMk id="2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523835207" sldId="2147483678"/>
              <ac:spMk id="3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523835207" sldId="2147483678"/>
              <ac:spMk id="4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523835207" sldId="2147483678"/>
              <ac:spMk id="5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3523835207" sldId="2147483678"/>
              <ac:spMk id="6" creationId="{00000000-0000-0000-0000-000000000000}"/>
            </ac:spMkLst>
          </pc:spChg>
        </pc:sldLayout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784531531" sldId="2147483681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784531531" sldId="2147483681"/>
              <ac:spMk id="2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784531531" sldId="2147483681"/>
              <ac:spMk id="3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784531531" sldId="2147483681"/>
              <ac:spMk id="4" creationId="{00000000-0000-0000-0000-000000000000}"/>
            </ac:spMkLst>
          </pc:spChg>
        </pc:sldLayout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706996517" sldId="2147483682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706996517" sldId="2147483682"/>
              <ac:spMk id="2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706996517" sldId="2147483682"/>
              <ac:spMk id="3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706996517" sldId="2147483682"/>
              <ac:spMk id="4" creationId="{00000000-0000-0000-0000-000000000000}"/>
            </ac:spMkLst>
          </pc:spChg>
        </pc:sldLayoutChg>
        <pc:sldLayoutChg chg="modSp">
          <pc:chgData name="Narelle Wheaton" userId="6e1b2b30-480e-4f91-806b-6735d5b9e446" providerId="ADAL" clId="{1B1B6007-03C1-4F85-8A55-1F58681AD300}" dt="2022-03-22T05:55:36.903" v="0"/>
          <pc:sldLayoutMkLst>
            <pc:docMk/>
            <pc:sldMasterMk cId="2769358678" sldId="2147483673"/>
            <pc:sldLayoutMk cId="2652248818" sldId="2147483684"/>
          </pc:sldLayoutMkLst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2652248818" sldId="2147483684"/>
              <ac:spMk id="2" creationId="{00000000-0000-0000-0000-000000000000}"/>
            </ac:spMkLst>
          </pc:spChg>
          <pc:spChg chg="mod">
            <ac:chgData name="Narelle Wheaton" userId="6e1b2b30-480e-4f91-806b-6735d5b9e446" providerId="ADAL" clId="{1B1B6007-03C1-4F85-8A55-1F58681AD300}" dt="2022-03-22T05:55:36.903" v="0"/>
            <ac:spMkLst>
              <pc:docMk/>
              <pc:sldMasterMk cId="2769358678" sldId="2147483673"/>
              <pc:sldLayoutMk cId="2652248818" sldId="2147483684"/>
              <ac:spMk id="3" creationId="{00000000-0000-0000-0000-000000000000}"/>
            </ac:spMkLst>
          </pc:spChg>
        </pc:sldLayoutChg>
      </pc:sldMasterChg>
    </pc:docChg>
  </pc:docChgLst>
  <pc:docChgLst>
    <pc:chgData name="Narelle Wheaton" userId="6e1b2b30-480e-4f91-806b-6735d5b9e446" providerId="ADAL" clId="{2084DC5D-1EA7-4B0C-A03B-9C24191470E0}"/>
    <pc:docChg chg="custSel modSld">
      <pc:chgData name="Narelle Wheaton" userId="6e1b2b30-480e-4f91-806b-6735d5b9e446" providerId="ADAL" clId="{2084DC5D-1EA7-4B0C-A03B-9C24191470E0}" dt="2023-03-20T02:27:13.540" v="27"/>
      <pc:docMkLst>
        <pc:docMk/>
      </pc:docMkLst>
      <pc:sldChg chg="modSp mod">
        <pc:chgData name="Narelle Wheaton" userId="6e1b2b30-480e-4f91-806b-6735d5b9e446" providerId="ADAL" clId="{2084DC5D-1EA7-4B0C-A03B-9C24191470E0}" dt="2023-03-20T02:26:54.309" v="25" actId="404"/>
        <pc:sldMkLst>
          <pc:docMk/>
          <pc:sldMk cId="0" sldId="256"/>
        </pc:sldMkLst>
        <pc:spChg chg="mod">
          <ac:chgData name="Narelle Wheaton" userId="6e1b2b30-480e-4f91-806b-6735d5b9e446" providerId="ADAL" clId="{2084DC5D-1EA7-4B0C-A03B-9C24191470E0}" dt="2023-03-20T02:26:54.309" v="25" actId="404"/>
          <ac:spMkLst>
            <pc:docMk/>
            <pc:sldMk cId="0" sldId="256"/>
            <ac:spMk id="4101" creationId="{ECB3B6C2-17E4-4012-82BE-37DF7FD4DE3D}"/>
          </ac:spMkLst>
        </pc:spChg>
      </pc:sldChg>
      <pc:sldChg chg="delSp mod">
        <pc:chgData name="Narelle Wheaton" userId="6e1b2b30-480e-4f91-806b-6735d5b9e446" providerId="ADAL" clId="{2084DC5D-1EA7-4B0C-A03B-9C24191470E0}" dt="2023-03-20T02:27:10.078" v="26" actId="21"/>
        <pc:sldMkLst>
          <pc:docMk/>
          <pc:sldMk cId="0" sldId="260"/>
        </pc:sldMkLst>
        <pc:spChg chg="del">
          <ac:chgData name="Narelle Wheaton" userId="6e1b2b30-480e-4f91-806b-6735d5b9e446" providerId="ADAL" clId="{2084DC5D-1EA7-4B0C-A03B-9C24191470E0}" dt="2023-03-20T02:27:10.078" v="26" actId="21"/>
          <ac:spMkLst>
            <pc:docMk/>
            <pc:sldMk cId="0" sldId="260"/>
            <ac:spMk id="2" creationId="{C3C28D4A-0A8E-48F6-BB53-875461CB38B9}"/>
          </ac:spMkLst>
        </pc:spChg>
      </pc:sldChg>
      <pc:sldChg chg="addSp modSp">
        <pc:chgData name="Narelle Wheaton" userId="6e1b2b30-480e-4f91-806b-6735d5b9e446" providerId="ADAL" clId="{2084DC5D-1EA7-4B0C-A03B-9C24191470E0}" dt="2023-03-20T02:27:13.540" v="27"/>
        <pc:sldMkLst>
          <pc:docMk/>
          <pc:sldMk cId="0" sldId="262"/>
        </pc:sldMkLst>
        <pc:spChg chg="add mod">
          <ac:chgData name="Narelle Wheaton" userId="6e1b2b30-480e-4f91-806b-6735d5b9e446" providerId="ADAL" clId="{2084DC5D-1EA7-4B0C-A03B-9C24191470E0}" dt="2023-03-20T02:27:13.540" v="27"/>
          <ac:spMkLst>
            <pc:docMk/>
            <pc:sldMk cId="0" sldId="262"/>
            <ac:spMk id="2" creationId="{AEC78FDF-279D-2FBB-7128-08F9FB8EF2E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802F26E-249C-407A-9C17-54C5527D836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7AAD37E-5CAE-4CB5-8CE8-0895F4D9954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A558B71-0772-4E15-963A-D1FE7C3C1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84B92A6-345D-42DE-819E-6E4DCD8CD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/>
            <a:r>
              <a:rPr kumimoji="0" lang="en-US" altLang="en-US" sz="1200"/>
              <a:t>1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82048338-8C15-4FC5-8311-4AB5270C5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821F2E57-94C4-48FF-BAB9-F9EEFC97D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BCA5CA3D-633A-4EBF-B7C6-0D35FBFD30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3EA5718D-71B3-4906-89C7-9A5FF9B8A0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1B534EF-09B5-4192-B633-FBC110361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4993659-925E-4ECA-89A9-55B385625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/>
            <a:r>
              <a:rPr kumimoji="0"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1CB5720C-0407-49E0-AD9C-A9F894C93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D19D553F-5549-4AC8-94F8-9177E49F6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06B7A332-79A1-45B3-81DC-5919294413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2F921A56-D615-4171-BC3E-3FC36DC362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CCD9A50-1580-4F94-9787-2EF3D8737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B6DE97F-DE66-49F7-B464-580181962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/>
            <a:r>
              <a:rPr kumimoji="0" lang="en-US" altLang="en-US" sz="1200"/>
              <a:t>3</a:t>
            </a: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BCE357E-497B-47A7-9519-63735E8D0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6C4057B-74A0-428E-AEE3-3D2C1CF9A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C785793F-959A-4DAD-A9C6-05CE1480C6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id="{C61D4A47-4560-4C07-A1AF-DE88035AC4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7FB3FD25-143E-486B-990D-F5513BB6F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D4B4B8A0-50D1-4735-BCD9-68D009C85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/>
            <a:r>
              <a:rPr kumimoji="0" lang="en-US" altLang="en-US" sz="1200"/>
              <a:t>4</a:t>
            </a:r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BBF703AF-4858-442C-B519-97567BF83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D5CD5617-27A7-4957-BBF6-E7F5F95E8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438D1053-8065-428D-B1DD-6E2206412F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457E617F-4ED4-4FB5-88E8-847FCBB52E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B0262688-CEC1-4241-A2F5-578329286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60374660-72C6-4D8B-8E32-B84C6E2C1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/>
            <a:r>
              <a:rPr kumimoji="0" lang="en-US" altLang="en-US" sz="1200"/>
              <a:t>5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F887BFCD-345E-45EC-B743-A14A03736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30716071-58D5-4F4B-BFE2-8BBFB950B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0379B261-6F75-4F02-B1E9-0371CCC97F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49A82BE0-CB4E-498E-9548-99ABFA14B6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999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868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5557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202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6863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6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2258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016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2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9784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1494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2134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D78798D-AF11-4DFC-99EF-168EECAE7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6F62C71-1FAA-42B9-A26A-1FAF6AC55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CB3B6C2-17E4-4012-82BE-37DF7FD4DE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460" y="1934040"/>
            <a:ext cx="9721080" cy="298992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 fontScale="92500" lnSpcReduction="10000"/>
          </a:bodyPr>
          <a:lstStyle/>
          <a:p>
            <a:pPr marL="63500" indent="-6350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Verse 1</a:t>
            </a:r>
          </a:p>
          <a:p>
            <a:pPr marL="63500" indent="-6350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US" altLang="en-US" sz="4300" dirty="0">
                <a:solidFill>
                  <a:schemeClr val="tx1"/>
                </a:solidFill>
                <a:latin typeface="+mn-lt"/>
              </a:rPr>
              <a:t>All creatures of our God and King,</a:t>
            </a:r>
            <a:br>
              <a:rPr lang="en-US" altLang="en-US" sz="43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300" dirty="0">
                <a:solidFill>
                  <a:schemeClr val="tx1"/>
                </a:solidFill>
                <a:latin typeface="+mn-lt"/>
              </a:rPr>
              <a:t>Lift up your voice and with us sing</a:t>
            </a:r>
            <a:br>
              <a:rPr lang="en-US" altLang="en-US" sz="43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300" dirty="0">
                <a:solidFill>
                  <a:schemeClr val="tx1"/>
                </a:solidFill>
                <a:latin typeface="+mn-lt"/>
              </a:rPr>
              <a:t>Alleluia, alleluia!</a:t>
            </a:r>
            <a:br>
              <a:rPr lang="en-US" altLang="en-US" sz="43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300" dirty="0">
                <a:solidFill>
                  <a:schemeClr val="tx1"/>
                </a:solidFill>
                <a:latin typeface="+mn-lt"/>
              </a:rPr>
              <a:t>Thou burning sun with golden beam,</a:t>
            </a:r>
            <a:br>
              <a:rPr lang="en-US" altLang="en-US" sz="43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300" dirty="0">
                <a:solidFill>
                  <a:schemeClr val="tx1"/>
                </a:solidFill>
                <a:latin typeface="+mn-lt"/>
              </a:rPr>
              <a:t>Thou silver moon with softer gleam:</a:t>
            </a:r>
            <a:endParaRPr lang="en-US" altLang="en-US" sz="40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EA15D8E-4A61-4754-B2EF-1EEBCEB7D9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478596"/>
            <a:ext cx="9677400" cy="1900808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Chorus</a:t>
            </a:r>
            <a:br>
              <a:rPr lang="en-US" altLang="en-US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dirty="0">
                <a:solidFill>
                  <a:schemeClr val="tx1"/>
                </a:solidFill>
                <a:latin typeface="+mn-lt"/>
              </a:rPr>
              <a:t>O praise him, O praise him,</a:t>
            </a:r>
            <a:br>
              <a:rPr lang="en-US" altLang="en-US" sz="44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dirty="0">
                <a:solidFill>
                  <a:schemeClr val="tx1"/>
                </a:solidFill>
                <a:latin typeface="+mn-lt"/>
              </a:rPr>
              <a:t>Alleluia, alleluia, alleluia!</a:t>
            </a:r>
          </a:p>
          <a:p>
            <a:pPr marL="0" indent="0" algn="ctr"/>
            <a:endParaRPr lang="en-US" altLang="en-US" sz="4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C78FDF-279D-2FBB-7128-08F9FB8EF2E2}"/>
              </a:ext>
            </a:extLst>
          </p:cNvPr>
          <p:cNvSpPr/>
          <p:nvPr/>
        </p:nvSpPr>
        <p:spPr>
          <a:xfrm>
            <a:off x="335360" y="577416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800" dirty="0">
                <a:latin typeface="akagi_probook"/>
              </a:rPr>
              <a:t>CCLI Song # 1503</a:t>
            </a:r>
          </a:p>
          <a:p>
            <a:r>
              <a:rPr lang="en-AU" sz="800" dirty="0">
                <a:latin typeface="akagi_probook"/>
              </a:rPr>
              <a:t>St. Francis of Assisi | William Henry Draper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800" dirty="0">
                <a:latin typeface="akagi_probook"/>
              </a:rPr>
              <a:t>© Words: Public Domain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800" dirty="0">
                <a:latin typeface="akagi_probook"/>
              </a:rPr>
              <a:t>Music: Public Domain</a:t>
            </a:r>
          </a:p>
          <a:p>
            <a:r>
              <a:rPr lang="en-AU" sz="800" i="1" dirty="0">
                <a:latin typeface="akagi_probook"/>
              </a:rPr>
              <a:t>For use solely with the </a:t>
            </a:r>
            <a:r>
              <a:rPr lang="en-AU" sz="800" i="1" dirty="0" err="1">
                <a:latin typeface="akagi_probook"/>
              </a:rPr>
              <a:t>SongSelect</a:t>
            </a:r>
            <a:r>
              <a:rPr lang="en-AU" sz="800" i="1" dirty="0">
                <a:latin typeface="akagi_probook"/>
              </a:rPr>
              <a:t>® </a:t>
            </a:r>
            <a:r>
              <a:rPr lang="en-AU" sz="8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800" i="1" dirty="0">
                <a:latin typeface="akagi_probook"/>
              </a:rPr>
              <a:t>. All rights reserved. </a:t>
            </a:r>
            <a:r>
              <a:rPr lang="en-AU" sz="8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800" i="1" dirty="0">
              <a:latin typeface="akagi_probook"/>
            </a:endParaRPr>
          </a:p>
          <a:p>
            <a:r>
              <a:rPr lang="en-AU" sz="8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B2B32145-87FA-454E-94F7-770F34CF15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514600"/>
            <a:ext cx="9677400" cy="1828800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Chorus</a:t>
            </a:r>
            <a:br>
              <a:rPr lang="en-US" altLang="en-US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O praise him,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Alleluia, alleluia, alleluia!</a:t>
            </a:r>
            <a:endParaRPr lang="en-US" altLang="en-US" sz="4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7DE57EE-DB9D-4A8C-A49C-39738DB53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3CEF125-6202-47EA-A96B-24FD50A98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F39A6C9E-976A-4E1E-A9C2-454AD6FFB7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400" y="1637928"/>
            <a:ext cx="10801200" cy="3582144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Verse 2</a:t>
            </a:r>
          </a:p>
          <a:p>
            <a:pPr marL="0" indent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Thou rushing wind that art so strong,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Ye clouds that sail in heaven along,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alleluia!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Thou rising morn, in praise rejoice,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Ye lights of evening, find a voice: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29D5082-7F77-4868-AE17-2D11C307CD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478596"/>
            <a:ext cx="9677400" cy="1900808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Chorus</a:t>
            </a:r>
            <a:br>
              <a:rPr lang="en-US" altLang="en-US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O praise him,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Alleluia, alleluia, alleluia!</a:t>
            </a:r>
            <a:endParaRPr lang="en-US" altLang="en-US" sz="4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F856FC2-ACFD-493A-BE9E-8C095F190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CFCD28C-C240-4A9D-9D50-8404E9D9E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7D32F419-8AF3-41D6-88C6-9BE62D520E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9396" y="1703648"/>
            <a:ext cx="10873208" cy="3450704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63500" indent="-6350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Verse 3</a:t>
            </a:r>
            <a:r>
              <a:rPr lang="en-US" altLang="en-US" sz="3600" dirty="0">
                <a:solidFill>
                  <a:schemeClr val="tx1"/>
                </a:solidFill>
                <a:latin typeface="+mn-lt"/>
              </a:rPr>
              <a:t>	</a:t>
            </a:r>
          </a:p>
          <a:p>
            <a:pPr marL="63500" indent="-6350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Thou flowing water, pure and clear,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Make music for thy Lord to hear,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Alleluia, alleluia!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Thou fire so masterful and bright,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That </a:t>
            </a:r>
            <a:r>
              <a:rPr lang="en-US" altLang="en-US" sz="4000" dirty="0" err="1">
                <a:solidFill>
                  <a:schemeClr val="tx1"/>
                </a:solidFill>
                <a:latin typeface="+mn-lt"/>
              </a:rPr>
              <a:t>givest</a:t>
            </a: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 man both warmth and light: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7C6627A-F2B2-4044-8B3E-B0C0FBF739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514600"/>
            <a:ext cx="9677400" cy="1828800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Chorus</a:t>
            </a:r>
            <a:br>
              <a:rPr lang="en-US" altLang="en-US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O praise him,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Alleluia, alleluia, alleluia!</a:t>
            </a:r>
            <a:endParaRPr lang="en-US" altLang="en-US" sz="4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E2254F7-0C35-4EC7-81B8-643FFA19A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5AB64751-CDFD-4197-A59E-E525909241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F2E52297-1CFB-473F-972B-7EFD05E001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9396" y="1703648"/>
            <a:ext cx="10873208" cy="3450704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marL="63500" indent="-6350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Verse 4	</a:t>
            </a:r>
          </a:p>
          <a:p>
            <a:pPr marL="63500" indent="-6350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Dear mother earth, who day by day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 err="1">
                <a:solidFill>
                  <a:schemeClr val="tx1"/>
                </a:solidFill>
                <a:latin typeface="+mn-lt"/>
              </a:rPr>
              <a:t>Unfoldest</a:t>
            </a: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 blessings on our way,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alleluia!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The flowers and fruits that in thee grow,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Let them his glory also show: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8172393-599D-416A-8C1C-4920168634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2514600"/>
            <a:ext cx="9677400" cy="1828800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Chorus</a:t>
            </a:r>
            <a:br>
              <a:rPr lang="en-US" altLang="en-US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O praise him,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Alleluia, alleluia, alleluia!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>
            <a:extLst>
              <a:ext uri="{FF2B5EF4-FFF2-40B4-BE49-F238E27FC236}">
                <a16:creationId xmlns:a16="http://schemas.microsoft.com/office/drawing/2014/main" id="{0964778E-EB85-4B28-A116-9EB049330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2A078767-767E-4E4B-8612-59F81475EF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428" y="1635832"/>
            <a:ext cx="10297144" cy="3586336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dirty="0">
                <a:solidFill>
                  <a:schemeClr val="tx1"/>
                </a:solidFill>
                <a:latin typeface="+mn-lt"/>
              </a:rPr>
              <a:t>Verse 5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Let all things their creator bless,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And worship him in humbleness,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praise him, alleluia!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Praise, praise the Father, praise the Son,</a:t>
            </a:r>
          </a:p>
          <a:p>
            <a:pPr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And praise the Spirit, Three in One:</a:t>
            </a:r>
            <a:endParaRPr lang="en-US" altLang="en-US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346</Words>
  <Application>Microsoft Office PowerPoint</Application>
  <PresentationFormat>Widescreen</PresentationFormat>
  <Paragraphs>30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</dc:title>
  <dc:creator>Brian Pratt</dc:creator>
  <cp:lastModifiedBy>Narelle Wheaton</cp:lastModifiedBy>
  <cp:revision>2</cp:revision>
  <dcterms:created xsi:type="dcterms:W3CDTF">1998-09-17T07:55:42Z</dcterms:created>
  <dcterms:modified xsi:type="dcterms:W3CDTF">2023-05-31T06:12:57Z</dcterms:modified>
</cp:coreProperties>
</file>